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/>
    <p:restoredTop sz="94818"/>
  </p:normalViewPr>
  <p:slideViewPr>
    <p:cSldViewPr snapToGrid="0" snapToObjects="1">
      <p:cViewPr>
        <p:scale>
          <a:sx n="35" d="100"/>
          <a:sy n="35" d="100"/>
        </p:scale>
        <p:origin x="-1650" y="-1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F01E8-C87E-9D4F-BEB5-6325EDC5C9F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5CF7A33-7E25-8E4F-AFE2-DE545BE20AD2}">
      <dgm:prSet phldrT="[Testo]"/>
      <dgm:spPr/>
      <dgm:t>
        <a:bodyPr/>
        <a:lstStyle/>
        <a:p>
          <a:r>
            <a:rPr lang="it-IT" dirty="0"/>
            <a:t>LES TURCS OCCUPENT LA MER MEDITERRANEE</a:t>
          </a:r>
        </a:p>
      </dgm:t>
    </dgm:pt>
    <dgm:pt modelId="{8F221A84-5C44-5B4E-900A-30E69D799C9C}" type="parTrans" cxnId="{A5AE6DFD-A500-2A4F-A1EC-0ED3FEE42ACB}">
      <dgm:prSet/>
      <dgm:spPr/>
      <dgm:t>
        <a:bodyPr/>
        <a:lstStyle/>
        <a:p>
          <a:endParaRPr lang="it-IT"/>
        </a:p>
      </dgm:t>
    </dgm:pt>
    <dgm:pt modelId="{99DD6C1D-D551-EA4F-894C-7C542F8E5837}" type="sibTrans" cxnId="{A5AE6DFD-A500-2A4F-A1EC-0ED3FEE42A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9A06B25-0529-0346-B051-1ADE085982A7}">
      <dgm:prSet phldrT="[Tes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it-IT" dirty="0"/>
            <a:t>CHRISTOPHE PROJETE UNE NOUVELLE ROUTE POUR LES INDES</a:t>
          </a:r>
        </a:p>
      </dgm:t>
    </dgm:pt>
    <dgm:pt modelId="{67B5EC10-38D2-D64B-BC0D-C59846BC3524}" type="parTrans" cxnId="{3BE87BF7-F0EA-FA48-83C5-F04ACD567B58}">
      <dgm:prSet/>
      <dgm:spPr/>
      <dgm:t>
        <a:bodyPr/>
        <a:lstStyle/>
        <a:p>
          <a:endParaRPr lang="it-IT"/>
        </a:p>
      </dgm:t>
    </dgm:pt>
    <dgm:pt modelId="{95DEAE90-B592-A949-BA6F-6D2A5D2CE4CC}" type="sibTrans" cxnId="{3BE87BF7-F0EA-FA48-83C5-F04ACD567B5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95EB228D-4140-5F4B-967F-F86F560EFC54}">
      <dgm:prSet phldrT="[Testo]"/>
      <dgm:spPr/>
      <dgm:t>
        <a:bodyPr/>
        <a:lstStyle/>
        <a:p>
          <a:r>
            <a:rPr lang="it-IT" dirty="0"/>
            <a:t>IL DEMANDE UNE AIDE FINANCIERE AUX SOUVERAINS D’EUROPE</a:t>
          </a:r>
        </a:p>
      </dgm:t>
    </dgm:pt>
    <dgm:pt modelId="{2B028AD1-810C-D940-8F66-5270B7DE7877}" type="parTrans" cxnId="{76FDE18B-0173-3340-A1E1-52EC8454A0DC}">
      <dgm:prSet/>
      <dgm:spPr/>
      <dgm:t>
        <a:bodyPr/>
        <a:lstStyle/>
        <a:p>
          <a:endParaRPr lang="it-IT"/>
        </a:p>
      </dgm:t>
    </dgm:pt>
    <dgm:pt modelId="{D8A34ADC-C5AC-2340-B4B4-CFD2C584B021}" type="sibTrans" cxnId="{76FDE18B-0173-3340-A1E1-52EC8454A0DC}">
      <dgm:prSet/>
      <dgm:spPr/>
      <dgm:t>
        <a:bodyPr/>
        <a:lstStyle/>
        <a:p>
          <a:endParaRPr lang="it-IT"/>
        </a:p>
      </dgm:t>
    </dgm:pt>
    <dgm:pt modelId="{0F1FB641-77EC-EC4E-A9F5-B8247F9067F7}" type="pres">
      <dgm:prSet presAssocID="{109F01E8-C87E-9D4F-BEB5-6325EDC5C9FF}" presName="Name0" presStyleCnt="0">
        <dgm:presLayoutVars>
          <dgm:dir/>
          <dgm:resizeHandles val="exact"/>
        </dgm:presLayoutVars>
      </dgm:prSet>
      <dgm:spPr/>
    </dgm:pt>
    <dgm:pt modelId="{F96B08DE-ADE5-FA4F-9B9A-34EE28BFFF8C}" type="pres">
      <dgm:prSet presAssocID="{25CF7A33-7E25-8E4F-AFE2-DE545BE20A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2EE98-641F-204F-A9C4-3CEA5B529E1C}" type="pres">
      <dgm:prSet presAssocID="{99DD6C1D-D551-EA4F-894C-7C542F8E5837}" presName="sibTrans" presStyleLbl="sibTrans2D1" presStyleIdx="0" presStyleCnt="2"/>
      <dgm:spPr/>
      <dgm:t>
        <a:bodyPr/>
        <a:lstStyle/>
        <a:p>
          <a:endParaRPr lang="it-IT"/>
        </a:p>
      </dgm:t>
    </dgm:pt>
    <dgm:pt modelId="{4C96A674-344D-DC4F-B913-16E1DB8522EF}" type="pres">
      <dgm:prSet presAssocID="{99DD6C1D-D551-EA4F-894C-7C542F8E5837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5B19E8B0-1C3A-5B41-BE10-B5A4C684124F}" type="pres">
      <dgm:prSet presAssocID="{19A06B25-0529-0346-B051-1ADE085982A7}" presName="node" presStyleLbl="node1" presStyleIdx="1" presStyleCnt="3" custScaleX="101740" custScaleY="1016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BADE3D-1034-3248-8200-19BFF2FCEEE3}" type="pres">
      <dgm:prSet presAssocID="{95DEAE90-B592-A949-BA6F-6D2A5D2CE4C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24B1A8E1-8DA0-104B-BF05-93983B16BDA7}" type="pres">
      <dgm:prSet presAssocID="{95DEAE90-B592-A949-BA6F-6D2A5D2CE4CC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29FD49A8-9691-0E40-A3DC-32567C6D6D6B}" type="pres">
      <dgm:prSet presAssocID="{95EB228D-4140-5F4B-967F-F86F560EF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E87BF7-F0EA-FA48-83C5-F04ACD567B58}" srcId="{109F01E8-C87E-9D4F-BEB5-6325EDC5C9FF}" destId="{19A06B25-0529-0346-B051-1ADE085982A7}" srcOrd="1" destOrd="0" parTransId="{67B5EC10-38D2-D64B-BC0D-C59846BC3524}" sibTransId="{95DEAE90-B592-A949-BA6F-6D2A5D2CE4CC}"/>
    <dgm:cxn modelId="{57FF5C58-1795-CD4B-AE0A-D5C9E2FBFAAC}" type="presOf" srcId="{95DEAE90-B592-A949-BA6F-6D2A5D2CE4CC}" destId="{24B1A8E1-8DA0-104B-BF05-93983B16BDA7}" srcOrd="1" destOrd="0" presId="urn:microsoft.com/office/officeart/2005/8/layout/process1"/>
    <dgm:cxn modelId="{B43B924B-AB7E-C042-BFBD-B1B0D9CB80A1}" type="presOf" srcId="{95EB228D-4140-5F4B-967F-F86F560EFC54}" destId="{29FD49A8-9691-0E40-A3DC-32567C6D6D6B}" srcOrd="0" destOrd="0" presId="urn:microsoft.com/office/officeart/2005/8/layout/process1"/>
    <dgm:cxn modelId="{9940A1A1-6F8E-414D-B633-DC0A05CFE2C1}" type="presOf" srcId="{99DD6C1D-D551-EA4F-894C-7C542F8E5837}" destId="{4C96A674-344D-DC4F-B913-16E1DB8522EF}" srcOrd="1" destOrd="0" presId="urn:microsoft.com/office/officeart/2005/8/layout/process1"/>
    <dgm:cxn modelId="{0AFC6EF1-F625-404C-91D7-C80BFAF95DC8}" type="presOf" srcId="{99DD6C1D-D551-EA4F-894C-7C542F8E5837}" destId="{E6A2EE98-641F-204F-A9C4-3CEA5B529E1C}" srcOrd="0" destOrd="0" presId="urn:microsoft.com/office/officeart/2005/8/layout/process1"/>
    <dgm:cxn modelId="{76FDE18B-0173-3340-A1E1-52EC8454A0DC}" srcId="{109F01E8-C87E-9D4F-BEB5-6325EDC5C9FF}" destId="{95EB228D-4140-5F4B-967F-F86F560EFC54}" srcOrd="2" destOrd="0" parTransId="{2B028AD1-810C-D940-8F66-5270B7DE7877}" sibTransId="{D8A34ADC-C5AC-2340-B4B4-CFD2C584B021}"/>
    <dgm:cxn modelId="{6CDC2091-4502-6247-AB72-820F2533474C}" type="presOf" srcId="{19A06B25-0529-0346-B051-1ADE085982A7}" destId="{5B19E8B0-1C3A-5B41-BE10-B5A4C684124F}" srcOrd="0" destOrd="0" presId="urn:microsoft.com/office/officeart/2005/8/layout/process1"/>
    <dgm:cxn modelId="{03329061-CDB8-5745-8C92-FF3B1F5748E4}" type="presOf" srcId="{95DEAE90-B592-A949-BA6F-6D2A5D2CE4CC}" destId="{AFBADE3D-1034-3248-8200-19BFF2FCEEE3}" srcOrd="0" destOrd="0" presId="urn:microsoft.com/office/officeart/2005/8/layout/process1"/>
    <dgm:cxn modelId="{A5AE6DFD-A500-2A4F-A1EC-0ED3FEE42ACB}" srcId="{109F01E8-C87E-9D4F-BEB5-6325EDC5C9FF}" destId="{25CF7A33-7E25-8E4F-AFE2-DE545BE20AD2}" srcOrd="0" destOrd="0" parTransId="{8F221A84-5C44-5B4E-900A-30E69D799C9C}" sibTransId="{99DD6C1D-D551-EA4F-894C-7C542F8E5837}"/>
    <dgm:cxn modelId="{4CBCCA3E-DCF3-7447-BD5A-00E424F9C94D}" type="presOf" srcId="{109F01E8-C87E-9D4F-BEB5-6325EDC5C9FF}" destId="{0F1FB641-77EC-EC4E-A9F5-B8247F9067F7}" srcOrd="0" destOrd="0" presId="urn:microsoft.com/office/officeart/2005/8/layout/process1"/>
    <dgm:cxn modelId="{83067CC3-4438-C041-838E-2EA606F08148}" type="presOf" srcId="{25CF7A33-7E25-8E4F-AFE2-DE545BE20AD2}" destId="{F96B08DE-ADE5-FA4F-9B9A-34EE28BFFF8C}" srcOrd="0" destOrd="0" presId="urn:microsoft.com/office/officeart/2005/8/layout/process1"/>
    <dgm:cxn modelId="{36BD38E0-B86B-8742-B3C0-141D8409550C}" type="presParOf" srcId="{0F1FB641-77EC-EC4E-A9F5-B8247F9067F7}" destId="{F96B08DE-ADE5-FA4F-9B9A-34EE28BFFF8C}" srcOrd="0" destOrd="0" presId="urn:microsoft.com/office/officeart/2005/8/layout/process1"/>
    <dgm:cxn modelId="{19B45C7A-DC1B-7C42-9C7E-741DB85AB840}" type="presParOf" srcId="{0F1FB641-77EC-EC4E-A9F5-B8247F9067F7}" destId="{E6A2EE98-641F-204F-A9C4-3CEA5B529E1C}" srcOrd="1" destOrd="0" presId="urn:microsoft.com/office/officeart/2005/8/layout/process1"/>
    <dgm:cxn modelId="{0D779574-C00D-3845-B841-A36D955A124D}" type="presParOf" srcId="{E6A2EE98-641F-204F-A9C4-3CEA5B529E1C}" destId="{4C96A674-344D-DC4F-B913-16E1DB8522EF}" srcOrd="0" destOrd="0" presId="urn:microsoft.com/office/officeart/2005/8/layout/process1"/>
    <dgm:cxn modelId="{882326BE-F3BA-3E49-AE1C-1B00269A6840}" type="presParOf" srcId="{0F1FB641-77EC-EC4E-A9F5-B8247F9067F7}" destId="{5B19E8B0-1C3A-5B41-BE10-B5A4C684124F}" srcOrd="2" destOrd="0" presId="urn:microsoft.com/office/officeart/2005/8/layout/process1"/>
    <dgm:cxn modelId="{C6DBAAF9-A8C1-A444-AECB-11165FBA0ADA}" type="presParOf" srcId="{0F1FB641-77EC-EC4E-A9F5-B8247F9067F7}" destId="{AFBADE3D-1034-3248-8200-19BFF2FCEEE3}" srcOrd="3" destOrd="0" presId="urn:microsoft.com/office/officeart/2005/8/layout/process1"/>
    <dgm:cxn modelId="{FD6E3F4F-2F91-F645-ABAF-C4538534B7E5}" type="presParOf" srcId="{AFBADE3D-1034-3248-8200-19BFF2FCEEE3}" destId="{24B1A8E1-8DA0-104B-BF05-93983B16BDA7}" srcOrd="0" destOrd="0" presId="urn:microsoft.com/office/officeart/2005/8/layout/process1"/>
    <dgm:cxn modelId="{B5CD9B4F-9358-E844-BA77-C4A709553B76}" type="presParOf" srcId="{0F1FB641-77EC-EC4E-A9F5-B8247F9067F7}" destId="{29FD49A8-9691-0E40-A3DC-32567C6D6D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6018B-D016-CD45-9D78-0FC58E230FA3}" type="doc">
      <dgm:prSet loTypeId="urn:microsoft.com/office/officeart/2005/8/layout/hProcess7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DF5A93F-E9F9-9D40-B0C9-6E93357107E1}">
      <dgm:prSet phldrT="[Testo]"/>
      <dgm:spPr/>
      <dgm:t>
        <a:bodyPr/>
        <a:lstStyle/>
        <a:p>
          <a:r>
            <a:rPr lang="it-IT" dirty="0"/>
            <a:t>ROI D’ANGLETERRE</a:t>
          </a:r>
        </a:p>
      </dgm:t>
    </dgm:pt>
    <dgm:pt modelId="{DE6565AD-B35E-B145-A0CB-28E0576783AD}" type="parTrans" cxnId="{A3355E16-ECFE-584C-AD35-38EBC21646B6}">
      <dgm:prSet/>
      <dgm:spPr/>
      <dgm:t>
        <a:bodyPr/>
        <a:lstStyle/>
        <a:p>
          <a:endParaRPr lang="it-IT"/>
        </a:p>
      </dgm:t>
    </dgm:pt>
    <dgm:pt modelId="{DFEEFCB3-3147-884B-8758-26CC3FE34EA8}" type="sibTrans" cxnId="{A3355E16-ECFE-584C-AD35-38EBC21646B6}">
      <dgm:prSet/>
      <dgm:spPr/>
      <dgm:t>
        <a:bodyPr/>
        <a:lstStyle/>
        <a:p>
          <a:endParaRPr lang="it-IT"/>
        </a:p>
      </dgm:t>
    </dgm:pt>
    <dgm:pt modelId="{1B7B9EFC-567E-8544-B93F-80FBE412005D}">
      <dgm:prSet phldrT="[Testo]"/>
      <dgm:spPr/>
      <dgm:t>
        <a:bodyPr/>
        <a:lstStyle/>
        <a:p>
          <a:pPr algn="ctr"/>
          <a:endParaRPr lang="it-IT" dirty="0"/>
        </a:p>
        <a:p>
          <a:pPr algn="ctr"/>
          <a:r>
            <a:rPr lang="it-IT" dirty="0"/>
            <a:t>IL REFUSE</a:t>
          </a:r>
        </a:p>
      </dgm:t>
    </dgm:pt>
    <dgm:pt modelId="{F783F499-29A1-0D46-887E-19AF83A6D68F}" type="parTrans" cxnId="{D3BA01F2-F23D-8E42-B793-032C14D4B496}">
      <dgm:prSet/>
      <dgm:spPr/>
      <dgm:t>
        <a:bodyPr/>
        <a:lstStyle/>
        <a:p>
          <a:endParaRPr lang="it-IT"/>
        </a:p>
      </dgm:t>
    </dgm:pt>
    <dgm:pt modelId="{9464AAEA-0642-9F4B-B10E-D632D83E0313}" type="sibTrans" cxnId="{D3BA01F2-F23D-8E42-B793-032C14D4B496}">
      <dgm:prSet/>
      <dgm:spPr/>
      <dgm:t>
        <a:bodyPr/>
        <a:lstStyle/>
        <a:p>
          <a:endParaRPr lang="it-IT"/>
        </a:p>
      </dgm:t>
    </dgm:pt>
    <dgm:pt modelId="{E0D6DDB6-582E-9543-B1FC-6BC77E124846}">
      <dgm:prSet phldrT="[Testo]"/>
      <dgm:spPr/>
      <dgm:t>
        <a:bodyPr/>
        <a:lstStyle/>
        <a:p>
          <a:r>
            <a:rPr lang="it-IT" dirty="0"/>
            <a:t>ROI DU PORTUGAL</a:t>
          </a:r>
        </a:p>
      </dgm:t>
    </dgm:pt>
    <dgm:pt modelId="{5E8C9989-52DD-8346-87C0-CE1DD77C3CEB}" type="parTrans" cxnId="{612C58BA-A1D4-9D47-ADBF-91A3CC69CBDE}">
      <dgm:prSet/>
      <dgm:spPr/>
      <dgm:t>
        <a:bodyPr/>
        <a:lstStyle/>
        <a:p>
          <a:endParaRPr lang="it-IT"/>
        </a:p>
      </dgm:t>
    </dgm:pt>
    <dgm:pt modelId="{D72DBABD-56D2-DA46-A8E8-91441525E428}" type="sibTrans" cxnId="{612C58BA-A1D4-9D47-ADBF-91A3CC69CBDE}">
      <dgm:prSet/>
      <dgm:spPr/>
      <dgm:t>
        <a:bodyPr/>
        <a:lstStyle/>
        <a:p>
          <a:endParaRPr lang="it-IT"/>
        </a:p>
      </dgm:t>
    </dgm:pt>
    <dgm:pt modelId="{01C294E4-60ED-2242-B5F6-FB1E7AE38E7B}">
      <dgm:prSet phldrT="[Testo]"/>
      <dgm:spPr/>
      <dgm:t>
        <a:bodyPr/>
        <a:lstStyle/>
        <a:p>
          <a:pPr algn="ctr"/>
          <a:endParaRPr lang="it-IT" dirty="0"/>
        </a:p>
        <a:p>
          <a:pPr algn="ctr"/>
          <a:r>
            <a:rPr lang="it-IT" dirty="0"/>
            <a:t>IL REFUSE</a:t>
          </a:r>
        </a:p>
      </dgm:t>
    </dgm:pt>
    <dgm:pt modelId="{559AB1AC-5AA0-5A45-956B-5F74DEBC1508}" type="parTrans" cxnId="{7093D00B-90C5-2141-A967-B394C5BCE092}">
      <dgm:prSet/>
      <dgm:spPr/>
      <dgm:t>
        <a:bodyPr/>
        <a:lstStyle/>
        <a:p>
          <a:endParaRPr lang="it-IT"/>
        </a:p>
      </dgm:t>
    </dgm:pt>
    <dgm:pt modelId="{845060AD-EFD0-814A-92C2-D129B359D521}" type="sibTrans" cxnId="{7093D00B-90C5-2141-A967-B394C5BCE092}">
      <dgm:prSet/>
      <dgm:spPr/>
      <dgm:t>
        <a:bodyPr/>
        <a:lstStyle/>
        <a:p>
          <a:endParaRPr lang="it-IT"/>
        </a:p>
      </dgm:t>
    </dgm:pt>
    <dgm:pt modelId="{12E762AC-6E1A-414A-ACB3-E59D8155F6EA}">
      <dgm:prSet phldrT="[Testo]"/>
      <dgm:spPr/>
      <dgm:t>
        <a:bodyPr/>
        <a:lstStyle/>
        <a:p>
          <a:r>
            <a:rPr lang="it-IT" dirty="0"/>
            <a:t>ROI ET REINE D’ESPAGNE</a:t>
          </a:r>
        </a:p>
      </dgm:t>
    </dgm:pt>
    <dgm:pt modelId="{80DE2FBB-BB4C-AA4A-919D-855F76D271E4}" type="parTrans" cxnId="{B118E70F-53B7-E645-B18F-B2E9BA078BE9}">
      <dgm:prSet/>
      <dgm:spPr/>
      <dgm:t>
        <a:bodyPr/>
        <a:lstStyle/>
        <a:p>
          <a:endParaRPr lang="it-IT"/>
        </a:p>
      </dgm:t>
    </dgm:pt>
    <dgm:pt modelId="{7123DDEB-95AA-374F-8937-55C7627C6426}" type="sibTrans" cxnId="{B118E70F-53B7-E645-B18F-B2E9BA078BE9}">
      <dgm:prSet/>
      <dgm:spPr/>
      <dgm:t>
        <a:bodyPr/>
        <a:lstStyle/>
        <a:p>
          <a:endParaRPr lang="it-IT"/>
        </a:p>
      </dgm:t>
    </dgm:pt>
    <dgm:pt modelId="{FED6836A-4131-0A4E-8041-15544E1194EF}">
      <dgm:prSet phldrT="[Testo]"/>
      <dgm:spPr/>
      <dgm:t>
        <a:bodyPr/>
        <a:lstStyle/>
        <a:p>
          <a:pPr algn="ctr"/>
          <a:endParaRPr lang="it-IT" dirty="0"/>
        </a:p>
        <a:p>
          <a:pPr algn="ctr"/>
          <a:r>
            <a:rPr lang="it-IT" dirty="0"/>
            <a:t>ILS ACCEPTENT</a:t>
          </a:r>
        </a:p>
      </dgm:t>
    </dgm:pt>
    <dgm:pt modelId="{282C1A89-D03D-9940-9EA6-57EC56D1E759}" type="parTrans" cxnId="{58A04932-EB3B-C14D-BF4F-649C1545A3EC}">
      <dgm:prSet/>
      <dgm:spPr/>
      <dgm:t>
        <a:bodyPr/>
        <a:lstStyle/>
        <a:p>
          <a:endParaRPr lang="it-IT"/>
        </a:p>
      </dgm:t>
    </dgm:pt>
    <dgm:pt modelId="{7A9C63CD-0980-FA4F-A0D8-8AFC6E62770A}" type="sibTrans" cxnId="{58A04932-EB3B-C14D-BF4F-649C1545A3EC}">
      <dgm:prSet/>
      <dgm:spPr/>
      <dgm:t>
        <a:bodyPr/>
        <a:lstStyle/>
        <a:p>
          <a:endParaRPr lang="it-IT"/>
        </a:p>
      </dgm:t>
    </dgm:pt>
    <dgm:pt modelId="{BB442D1C-966D-5D46-96AA-5A747D3834FE}" type="pres">
      <dgm:prSet presAssocID="{92A6018B-D016-CD45-9D78-0FC58E230F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CD5C2FA-A7D7-9D41-9444-1010E2AE95DF}" type="pres">
      <dgm:prSet presAssocID="{FDF5A93F-E9F9-9D40-B0C9-6E93357107E1}" presName="compositeNode" presStyleCnt="0">
        <dgm:presLayoutVars>
          <dgm:bulletEnabled val="1"/>
        </dgm:presLayoutVars>
      </dgm:prSet>
      <dgm:spPr/>
    </dgm:pt>
    <dgm:pt modelId="{6A39BEDC-72E6-8E4D-A4C4-49C60CD9A4D3}" type="pres">
      <dgm:prSet presAssocID="{FDF5A93F-E9F9-9D40-B0C9-6E93357107E1}" presName="bgRect" presStyleLbl="node1" presStyleIdx="0" presStyleCnt="3"/>
      <dgm:spPr/>
      <dgm:t>
        <a:bodyPr/>
        <a:lstStyle/>
        <a:p>
          <a:endParaRPr lang="it-IT"/>
        </a:p>
      </dgm:t>
    </dgm:pt>
    <dgm:pt modelId="{24B789B4-F33D-A242-B208-C728596B903D}" type="pres">
      <dgm:prSet presAssocID="{FDF5A93F-E9F9-9D40-B0C9-6E93357107E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BCB999-D829-8440-B401-01DF932AF33C}" type="pres">
      <dgm:prSet presAssocID="{FDF5A93F-E9F9-9D40-B0C9-6E93357107E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0932D9-510B-204D-9787-9F09EF3ACACF}" type="pres">
      <dgm:prSet presAssocID="{DFEEFCB3-3147-884B-8758-26CC3FE34EA8}" presName="hSp" presStyleCnt="0"/>
      <dgm:spPr/>
    </dgm:pt>
    <dgm:pt modelId="{6562D943-84F6-8A45-BA7E-C66400026FEC}" type="pres">
      <dgm:prSet presAssocID="{DFEEFCB3-3147-884B-8758-26CC3FE34EA8}" presName="vProcSp" presStyleCnt="0"/>
      <dgm:spPr/>
    </dgm:pt>
    <dgm:pt modelId="{692E5B5E-B61F-8B49-8BBF-3B883082200A}" type="pres">
      <dgm:prSet presAssocID="{DFEEFCB3-3147-884B-8758-26CC3FE34EA8}" presName="vSp1" presStyleCnt="0"/>
      <dgm:spPr/>
    </dgm:pt>
    <dgm:pt modelId="{927D5E62-1D8C-4240-839A-4E36E6EB303F}" type="pres">
      <dgm:prSet presAssocID="{DFEEFCB3-3147-884B-8758-26CC3FE34EA8}" presName="simulatedConn" presStyleLbl="solidFgAcc1" presStyleIdx="0" presStyleCnt="2"/>
      <dgm:spPr/>
    </dgm:pt>
    <dgm:pt modelId="{DF1BD6FA-EE6B-304C-9BAF-9754DDFBC62F}" type="pres">
      <dgm:prSet presAssocID="{DFEEFCB3-3147-884B-8758-26CC3FE34EA8}" presName="vSp2" presStyleCnt="0"/>
      <dgm:spPr/>
    </dgm:pt>
    <dgm:pt modelId="{6C1C7A7C-C82A-AD41-9B6B-9E7814EDE4FC}" type="pres">
      <dgm:prSet presAssocID="{DFEEFCB3-3147-884B-8758-26CC3FE34EA8}" presName="sibTrans" presStyleCnt="0"/>
      <dgm:spPr/>
    </dgm:pt>
    <dgm:pt modelId="{AAEC10F5-2071-C249-BE60-2FB519D2B455}" type="pres">
      <dgm:prSet presAssocID="{E0D6DDB6-582E-9543-B1FC-6BC77E124846}" presName="compositeNode" presStyleCnt="0">
        <dgm:presLayoutVars>
          <dgm:bulletEnabled val="1"/>
        </dgm:presLayoutVars>
      </dgm:prSet>
      <dgm:spPr/>
    </dgm:pt>
    <dgm:pt modelId="{60FF68DD-C428-E841-98DB-80D4C533042F}" type="pres">
      <dgm:prSet presAssocID="{E0D6DDB6-582E-9543-B1FC-6BC77E124846}" presName="bgRect" presStyleLbl="node1" presStyleIdx="1" presStyleCnt="3"/>
      <dgm:spPr/>
      <dgm:t>
        <a:bodyPr/>
        <a:lstStyle/>
        <a:p>
          <a:endParaRPr lang="it-IT"/>
        </a:p>
      </dgm:t>
    </dgm:pt>
    <dgm:pt modelId="{2DB6A79A-D49C-0846-8358-F15A75BB8EEF}" type="pres">
      <dgm:prSet presAssocID="{E0D6DDB6-582E-9543-B1FC-6BC77E12484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5404C6-BD32-6D41-8F0B-9879A7C33439}" type="pres">
      <dgm:prSet presAssocID="{E0D6DDB6-582E-9543-B1FC-6BC77E12484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F1F332-96B1-D243-9FAE-CE3B5060F26A}" type="pres">
      <dgm:prSet presAssocID="{D72DBABD-56D2-DA46-A8E8-91441525E428}" presName="hSp" presStyleCnt="0"/>
      <dgm:spPr/>
    </dgm:pt>
    <dgm:pt modelId="{128CDE0A-EBC5-C549-9934-42418D519EDB}" type="pres">
      <dgm:prSet presAssocID="{D72DBABD-56D2-DA46-A8E8-91441525E428}" presName="vProcSp" presStyleCnt="0"/>
      <dgm:spPr/>
    </dgm:pt>
    <dgm:pt modelId="{7BC8DFC5-80DD-E34D-9931-7025D1742C97}" type="pres">
      <dgm:prSet presAssocID="{D72DBABD-56D2-DA46-A8E8-91441525E428}" presName="vSp1" presStyleCnt="0"/>
      <dgm:spPr/>
    </dgm:pt>
    <dgm:pt modelId="{449A63EB-6C9E-3B4B-8FB6-EE4C23DE8847}" type="pres">
      <dgm:prSet presAssocID="{D72DBABD-56D2-DA46-A8E8-91441525E428}" presName="simulatedConn" presStyleLbl="solidFgAcc1" presStyleIdx="1" presStyleCnt="2"/>
      <dgm:spPr/>
    </dgm:pt>
    <dgm:pt modelId="{39FF1BE1-01D2-C048-B471-FA38CCA702D1}" type="pres">
      <dgm:prSet presAssocID="{D72DBABD-56D2-DA46-A8E8-91441525E428}" presName="vSp2" presStyleCnt="0"/>
      <dgm:spPr/>
    </dgm:pt>
    <dgm:pt modelId="{A44F51A5-2B98-6C43-8E49-35760ADB2A40}" type="pres">
      <dgm:prSet presAssocID="{D72DBABD-56D2-DA46-A8E8-91441525E428}" presName="sibTrans" presStyleCnt="0"/>
      <dgm:spPr/>
    </dgm:pt>
    <dgm:pt modelId="{C9D798FE-4F8D-F240-838F-7A59F902E9A5}" type="pres">
      <dgm:prSet presAssocID="{12E762AC-6E1A-414A-ACB3-E59D8155F6EA}" presName="compositeNode" presStyleCnt="0">
        <dgm:presLayoutVars>
          <dgm:bulletEnabled val="1"/>
        </dgm:presLayoutVars>
      </dgm:prSet>
      <dgm:spPr/>
    </dgm:pt>
    <dgm:pt modelId="{96255E01-EE6D-3443-A511-7ECCC75CF76F}" type="pres">
      <dgm:prSet presAssocID="{12E762AC-6E1A-414A-ACB3-E59D8155F6EA}" presName="bgRect" presStyleLbl="node1" presStyleIdx="2" presStyleCnt="3"/>
      <dgm:spPr/>
      <dgm:t>
        <a:bodyPr/>
        <a:lstStyle/>
        <a:p>
          <a:endParaRPr lang="it-IT"/>
        </a:p>
      </dgm:t>
    </dgm:pt>
    <dgm:pt modelId="{C2DD990D-F119-5F4E-AB48-5F76784F853A}" type="pres">
      <dgm:prSet presAssocID="{12E762AC-6E1A-414A-ACB3-E59D8155F6E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DA9CDE-2784-B544-B477-769DFD0CC3B7}" type="pres">
      <dgm:prSet presAssocID="{12E762AC-6E1A-414A-ACB3-E59D8155F6E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93D00B-90C5-2141-A967-B394C5BCE092}" srcId="{E0D6DDB6-582E-9543-B1FC-6BC77E124846}" destId="{01C294E4-60ED-2242-B5F6-FB1E7AE38E7B}" srcOrd="0" destOrd="0" parTransId="{559AB1AC-5AA0-5A45-956B-5F74DEBC1508}" sibTransId="{845060AD-EFD0-814A-92C2-D129B359D521}"/>
    <dgm:cxn modelId="{B118E70F-53B7-E645-B18F-B2E9BA078BE9}" srcId="{92A6018B-D016-CD45-9D78-0FC58E230FA3}" destId="{12E762AC-6E1A-414A-ACB3-E59D8155F6EA}" srcOrd="2" destOrd="0" parTransId="{80DE2FBB-BB4C-AA4A-919D-855F76D271E4}" sibTransId="{7123DDEB-95AA-374F-8937-55C7627C6426}"/>
    <dgm:cxn modelId="{40835FEB-059F-4747-9DE9-B40E0E89A11C}" type="presOf" srcId="{12E762AC-6E1A-414A-ACB3-E59D8155F6EA}" destId="{96255E01-EE6D-3443-A511-7ECCC75CF76F}" srcOrd="0" destOrd="0" presId="urn:microsoft.com/office/officeart/2005/8/layout/hProcess7#1"/>
    <dgm:cxn modelId="{EC809384-BEEE-DB4F-A6CE-78C9B45BC648}" type="presOf" srcId="{FED6836A-4131-0A4E-8041-15544E1194EF}" destId="{AFDA9CDE-2784-B544-B477-769DFD0CC3B7}" srcOrd="0" destOrd="0" presId="urn:microsoft.com/office/officeart/2005/8/layout/hProcess7#1"/>
    <dgm:cxn modelId="{A3355E16-ECFE-584C-AD35-38EBC21646B6}" srcId="{92A6018B-D016-CD45-9D78-0FC58E230FA3}" destId="{FDF5A93F-E9F9-9D40-B0C9-6E93357107E1}" srcOrd="0" destOrd="0" parTransId="{DE6565AD-B35E-B145-A0CB-28E0576783AD}" sibTransId="{DFEEFCB3-3147-884B-8758-26CC3FE34EA8}"/>
    <dgm:cxn modelId="{7C2BAB83-0047-DC40-9561-01219CA304DA}" type="presOf" srcId="{E0D6DDB6-582E-9543-B1FC-6BC77E124846}" destId="{60FF68DD-C428-E841-98DB-80D4C533042F}" srcOrd="0" destOrd="0" presId="urn:microsoft.com/office/officeart/2005/8/layout/hProcess7#1"/>
    <dgm:cxn modelId="{31A8EEA7-D257-0745-B729-AF36C0BB8F35}" type="presOf" srcId="{92A6018B-D016-CD45-9D78-0FC58E230FA3}" destId="{BB442D1C-966D-5D46-96AA-5A747D3834FE}" srcOrd="0" destOrd="0" presId="urn:microsoft.com/office/officeart/2005/8/layout/hProcess7#1"/>
    <dgm:cxn modelId="{01235BD8-F2AE-FB40-893C-F1D6935FF018}" type="presOf" srcId="{01C294E4-60ED-2242-B5F6-FB1E7AE38E7B}" destId="{B35404C6-BD32-6D41-8F0B-9879A7C33439}" srcOrd="0" destOrd="0" presId="urn:microsoft.com/office/officeart/2005/8/layout/hProcess7#1"/>
    <dgm:cxn modelId="{612C58BA-A1D4-9D47-ADBF-91A3CC69CBDE}" srcId="{92A6018B-D016-CD45-9D78-0FC58E230FA3}" destId="{E0D6DDB6-582E-9543-B1FC-6BC77E124846}" srcOrd="1" destOrd="0" parTransId="{5E8C9989-52DD-8346-87C0-CE1DD77C3CEB}" sibTransId="{D72DBABD-56D2-DA46-A8E8-91441525E428}"/>
    <dgm:cxn modelId="{D5865FF9-D0BF-5843-8DB6-8FB2B6F5FD8B}" type="presOf" srcId="{E0D6DDB6-582E-9543-B1FC-6BC77E124846}" destId="{2DB6A79A-D49C-0846-8358-F15A75BB8EEF}" srcOrd="1" destOrd="0" presId="urn:microsoft.com/office/officeart/2005/8/layout/hProcess7#1"/>
    <dgm:cxn modelId="{83212B38-D63B-A943-87D3-3AE60E2F6F14}" type="presOf" srcId="{12E762AC-6E1A-414A-ACB3-E59D8155F6EA}" destId="{C2DD990D-F119-5F4E-AB48-5F76784F853A}" srcOrd="1" destOrd="0" presId="urn:microsoft.com/office/officeart/2005/8/layout/hProcess7#1"/>
    <dgm:cxn modelId="{7ACA0C6E-501E-724A-96D2-28BD168E7F7C}" type="presOf" srcId="{FDF5A93F-E9F9-9D40-B0C9-6E93357107E1}" destId="{6A39BEDC-72E6-8E4D-A4C4-49C60CD9A4D3}" srcOrd="0" destOrd="0" presId="urn:microsoft.com/office/officeart/2005/8/layout/hProcess7#1"/>
    <dgm:cxn modelId="{58A04932-EB3B-C14D-BF4F-649C1545A3EC}" srcId="{12E762AC-6E1A-414A-ACB3-E59D8155F6EA}" destId="{FED6836A-4131-0A4E-8041-15544E1194EF}" srcOrd="0" destOrd="0" parTransId="{282C1A89-D03D-9940-9EA6-57EC56D1E759}" sibTransId="{7A9C63CD-0980-FA4F-A0D8-8AFC6E62770A}"/>
    <dgm:cxn modelId="{7F9D482A-6551-B249-A5E6-D02E725A1CF4}" type="presOf" srcId="{FDF5A93F-E9F9-9D40-B0C9-6E93357107E1}" destId="{24B789B4-F33D-A242-B208-C728596B903D}" srcOrd="1" destOrd="0" presId="urn:microsoft.com/office/officeart/2005/8/layout/hProcess7#1"/>
    <dgm:cxn modelId="{B5CCBC75-082C-124E-A81B-CDCC0E2C346D}" type="presOf" srcId="{1B7B9EFC-567E-8544-B93F-80FBE412005D}" destId="{0BBCB999-D829-8440-B401-01DF932AF33C}" srcOrd="0" destOrd="0" presId="urn:microsoft.com/office/officeart/2005/8/layout/hProcess7#1"/>
    <dgm:cxn modelId="{D3BA01F2-F23D-8E42-B793-032C14D4B496}" srcId="{FDF5A93F-E9F9-9D40-B0C9-6E93357107E1}" destId="{1B7B9EFC-567E-8544-B93F-80FBE412005D}" srcOrd="0" destOrd="0" parTransId="{F783F499-29A1-0D46-887E-19AF83A6D68F}" sibTransId="{9464AAEA-0642-9F4B-B10E-D632D83E0313}"/>
    <dgm:cxn modelId="{55B38C15-CD9A-4144-9E58-3F846CD6E31D}" type="presParOf" srcId="{BB442D1C-966D-5D46-96AA-5A747D3834FE}" destId="{FCD5C2FA-A7D7-9D41-9444-1010E2AE95DF}" srcOrd="0" destOrd="0" presId="urn:microsoft.com/office/officeart/2005/8/layout/hProcess7#1"/>
    <dgm:cxn modelId="{ED88AF54-29F0-EA47-BC06-F0D69C1444DE}" type="presParOf" srcId="{FCD5C2FA-A7D7-9D41-9444-1010E2AE95DF}" destId="{6A39BEDC-72E6-8E4D-A4C4-49C60CD9A4D3}" srcOrd="0" destOrd="0" presId="urn:microsoft.com/office/officeart/2005/8/layout/hProcess7#1"/>
    <dgm:cxn modelId="{402A9F65-EDE7-B544-A773-B9BB9E551C58}" type="presParOf" srcId="{FCD5C2FA-A7D7-9D41-9444-1010E2AE95DF}" destId="{24B789B4-F33D-A242-B208-C728596B903D}" srcOrd="1" destOrd="0" presId="urn:microsoft.com/office/officeart/2005/8/layout/hProcess7#1"/>
    <dgm:cxn modelId="{6F20B27A-FD79-AD41-94A5-CE20BF6917E1}" type="presParOf" srcId="{FCD5C2FA-A7D7-9D41-9444-1010E2AE95DF}" destId="{0BBCB999-D829-8440-B401-01DF932AF33C}" srcOrd="2" destOrd="0" presId="urn:microsoft.com/office/officeart/2005/8/layout/hProcess7#1"/>
    <dgm:cxn modelId="{6680B385-AE45-4C4E-9C43-E5D85902A426}" type="presParOf" srcId="{BB442D1C-966D-5D46-96AA-5A747D3834FE}" destId="{F30932D9-510B-204D-9787-9F09EF3ACACF}" srcOrd="1" destOrd="0" presId="urn:microsoft.com/office/officeart/2005/8/layout/hProcess7#1"/>
    <dgm:cxn modelId="{9649E401-4A50-9B46-BD97-CFCB6401AF1D}" type="presParOf" srcId="{BB442D1C-966D-5D46-96AA-5A747D3834FE}" destId="{6562D943-84F6-8A45-BA7E-C66400026FEC}" srcOrd="2" destOrd="0" presId="urn:microsoft.com/office/officeart/2005/8/layout/hProcess7#1"/>
    <dgm:cxn modelId="{1E7D5CFF-6BBA-4440-9652-A503FE66CF31}" type="presParOf" srcId="{6562D943-84F6-8A45-BA7E-C66400026FEC}" destId="{692E5B5E-B61F-8B49-8BBF-3B883082200A}" srcOrd="0" destOrd="0" presId="urn:microsoft.com/office/officeart/2005/8/layout/hProcess7#1"/>
    <dgm:cxn modelId="{FAB4658B-650D-7B4D-AEDF-7867DB2183AC}" type="presParOf" srcId="{6562D943-84F6-8A45-BA7E-C66400026FEC}" destId="{927D5E62-1D8C-4240-839A-4E36E6EB303F}" srcOrd="1" destOrd="0" presId="urn:microsoft.com/office/officeart/2005/8/layout/hProcess7#1"/>
    <dgm:cxn modelId="{A4252F27-8E27-714C-81A3-CBC524B782EA}" type="presParOf" srcId="{6562D943-84F6-8A45-BA7E-C66400026FEC}" destId="{DF1BD6FA-EE6B-304C-9BAF-9754DDFBC62F}" srcOrd="2" destOrd="0" presId="urn:microsoft.com/office/officeart/2005/8/layout/hProcess7#1"/>
    <dgm:cxn modelId="{E86C88EC-1845-A744-981B-3DF32484E722}" type="presParOf" srcId="{BB442D1C-966D-5D46-96AA-5A747D3834FE}" destId="{6C1C7A7C-C82A-AD41-9B6B-9E7814EDE4FC}" srcOrd="3" destOrd="0" presId="urn:microsoft.com/office/officeart/2005/8/layout/hProcess7#1"/>
    <dgm:cxn modelId="{0CDAFCB9-F480-0145-B71A-C23845D5E0C8}" type="presParOf" srcId="{BB442D1C-966D-5D46-96AA-5A747D3834FE}" destId="{AAEC10F5-2071-C249-BE60-2FB519D2B455}" srcOrd="4" destOrd="0" presId="urn:microsoft.com/office/officeart/2005/8/layout/hProcess7#1"/>
    <dgm:cxn modelId="{93FD1AED-CB28-B44F-AFC8-BDEB4BBA38FE}" type="presParOf" srcId="{AAEC10F5-2071-C249-BE60-2FB519D2B455}" destId="{60FF68DD-C428-E841-98DB-80D4C533042F}" srcOrd="0" destOrd="0" presId="urn:microsoft.com/office/officeart/2005/8/layout/hProcess7#1"/>
    <dgm:cxn modelId="{34CA310C-6BB3-C440-9446-68FBB239E7C4}" type="presParOf" srcId="{AAEC10F5-2071-C249-BE60-2FB519D2B455}" destId="{2DB6A79A-D49C-0846-8358-F15A75BB8EEF}" srcOrd="1" destOrd="0" presId="urn:microsoft.com/office/officeart/2005/8/layout/hProcess7#1"/>
    <dgm:cxn modelId="{F2FC2ECC-AFBE-B647-91C5-5208F4D1D475}" type="presParOf" srcId="{AAEC10F5-2071-C249-BE60-2FB519D2B455}" destId="{B35404C6-BD32-6D41-8F0B-9879A7C33439}" srcOrd="2" destOrd="0" presId="urn:microsoft.com/office/officeart/2005/8/layout/hProcess7#1"/>
    <dgm:cxn modelId="{6FB635D3-4836-0647-BBBC-B4A22B51C9DA}" type="presParOf" srcId="{BB442D1C-966D-5D46-96AA-5A747D3834FE}" destId="{5DF1F332-96B1-D243-9FAE-CE3B5060F26A}" srcOrd="5" destOrd="0" presId="urn:microsoft.com/office/officeart/2005/8/layout/hProcess7#1"/>
    <dgm:cxn modelId="{3CB3C00F-B506-FD42-BA28-77E322498DEA}" type="presParOf" srcId="{BB442D1C-966D-5D46-96AA-5A747D3834FE}" destId="{128CDE0A-EBC5-C549-9934-42418D519EDB}" srcOrd="6" destOrd="0" presId="urn:microsoft.com/office/officeart/2005/8/layout/hProcess7#1"/>
    <dgm:cxn modelId="{EC4A4267-C0E1-184C-AB7F-68A9A2A937A9}" type="presParOf" srcId="{128CDE0A-EBC5-C549-9934-42418D519EDB}" destId="{7BC8DFC5-80DD-E34D-9931-7025D1742C97}" srcOrd="0" destOrd="0" presId="urn:microsoft.com/office/officeart/2005/8/layout/hProcess7#1"/>
    <dgm:cxn modelId="{767C3BCD-5756-B449-A593-A755376458DB}" type="presParOf" srcId="{128CDE0A-EBC5-C549-9934-42418D519EDB}" destId="{449A63EB-6C9E-3B4B-8FB6-EE4C23DE8847}" srcOrd="1" destOrd="0" presId="urn:microsoft.com/office/officeart/2005/8/layout/hProcess7#1"/>
    <dgm:cxn modelId="{82EB5FD0-029C-F14B-9B0E-3A3AFC8D6CBF}" type="presParOf" srcId="{128CDE0A-EBC5-C549-9934-42418D519EDB}" destId="{39FF1BE1-01D2-C048-B471-FA38CCA702D1}" srcOrd="2" destOrd="0" presId="urn:microsoft.com/office/officeart/2005/8/layout/hProcess7#1"/>
    <dgm:cxn modelId="{F9EE5783-457D-6849-853C-EF9E5332D86B}" type="presParOf" srcId="{BB442D1C-966D-5D46-96AA-5A747D3834FE}" destId="{A44F51A5-2B98-6C43-8E49-35760ADB2A40}" srcOrd="7" destOrd="0" presId="urn:microsoft.com/office/officeart/2005/8/layout/hProcess7#1"/>
    <dgm:cxn modelId="{B15B81E1-60C6-9743-B21F-406B2CACC95F}" type="presParOf" srcId="{BB442D1C-966D-5D46-96AA-5A747D3834FE}" destId="{C9D798FE-4F8D-F240-838F-7A59F902E9A5}" srcOrd="8" destOrd="0" presId="urn:microsoft.com/office/officeart/2005/8/layout/hProcess7#1"/>
    <dgm:cxn modelId="{4E9C04A8-8AA2-4142-9C9B-87BD30D8756F}" type="presParOf" srcId="{C9D798FE-4F8D-F240-838F-7A59F902E9A5}" destId="{96255E01-EE6D-3443-A511-7ECCC75CF76F}" srcOrd="0" destOrd="0" presId="urn:microsoft.com/office/officeart/2005/8/layout/hProcess7#1"/>
    <dgm:cxn modelId="{A45E5EB6-7763-E34D-9CE3-83125CED95A8}" type="presParOf" srcId="{C9D798FE-4F8D-F240-838F-7A59F902E9A5}" destId="{C2DD990D-F119-5F4E-AB48-5F76784F853A}" srcOrd="1" destOrd="0" presId="urn:microsoft.com/office/officeart/2005/8/layout/hProcess7#1"/>
    <dgm:cxn modelId="{83512C66-EA8B-A147-B169-E4960D0AE525}" type="presParOf" srcId="{C9D798FE-4F8D-F240-838F-7A59F902E9A5}" destId="{AFDA9CDE-2784-B544-B477-769DFD0CC3B7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CA792-5722-1944-80EA-19EE961306D9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8F78A001-C6B6-B64E-8E12-7DA7FE5F7F50}">
      <dgm:prSet phldrT="[Testo]"/>
      <dgm:spPr/>
      <dgm:t>
        <a:bodyPr/>
        <a:lstStyle/>
        <a:p>
          <a:r>
            <a:rPr lang="it-IT" dirty="0"/>
            <a:t>DEBARQUER DE PALOS</a:t>
          </a:r>
        </a:p>
      </dgm:t>
    </dgm:pt>
    <dgm:pt modelId="{34037256-5A26-7E4E-BABC-FB3A50F7814B}" type="parTrans" cxnId="{1332A11F-59DF-EE48-887E-9EAA575C067C}">
      <dgm:prSet/>
      <dgm:spPr/>
      <dgm:t>
        <a:bodyPr/>
        <a:lstStyle/>
        <a:p>
          <a:endParaRPr lang="it-IT"/>
        </a:p>
      </dgm:t>
    </dgm:pt>
    <dgm:pt modelId="{BA075E7E-60B2-7F44-BFAC-58DE7FBDAF87}" type="sibTrans" cxnId="{1332A11F-59DF-EE48-887E-9EAA575C067C}">
      <dgm:prSet/>
      <dgm:spPr/>
      <dgm:t>
        <a:bodyPr/>
        <a:lstStyle/>
        <a:p>
          <a:endParaRPr lang="it-IT"/>
        </a:p>
      </dgm:t>
    </dgm:pt>
    <dgm:pt modelId="{BE087163-9CF4-C448-8634-A811826A178E}">
      <dgm:prSet phldrT="[Testo]"/>
      <dgm:spPr/>
      <dgm:t>
        <a:bodyPr/>
        <a:lstStyle/>
        <a:p>
          <a:r>
            <a:rPr lang="it-IT" dirty="0"/>
            <a:t>TRAVERSER L'OCEAN ATLANTIQUE</a:t>
          </a:r>
        </a:p>
      </dgm:t>
    </dgm:pt>
    <dgm:pt modelId="{F06A3D2E-1829-0440-8C32-38A5165A9DF9}" type="parTrans" cxnId="{2C1EF021-A977-FE49-AA83-BD1FFE6DACDC}">
      <dgm:prSet/>
      <dgm:spPr/>
      <dgm:t>
        <a:bodyPr/>
        <a:lstStyle/>
        <a:p>
          <a:endParaRPr lang="it-IT"/>
        </a:p>
      </dgm:t>
    </dgm:pt>
    <dgm:pt modelId="{BD189A1B-DD44-D94A-B05C-D99D6FF3A4BF}" type="sibTrans" cxnId="{2C1EF021-A977-FE49-AA83-BD1FFE6DACDC}">
      <dgm:prSet/>
      <dgm:spPr/>
      <dgm:t>
        <a:bodyPr/>
        <a:lstStyle/>
        <a:p>
          <a:endParaRPr lang="it-IT"/>
        </a:p>
      </dgm:t>
    </dgm:pt>
    <dgm:pt modelId="{92B4C737-FA69-FE4B-AF46-4232D7DA4BB7}">
      <dgm:prSet phldrT="[Testo]"/>
      <dgm:spPr/>
      <dgm:t>
        <a:bodyPr/>
        <a:lstStyle/>
        <a:p>
          <a:r>
            <a:rPr lang="it-IT" dirty="0"/>
            <a:t>ARRIVER </a:t>
          </a:r>
          <a:r>
            <a:rPr lang="it-IT" dirty="0" smtClean="0"/>
            <a:t>AUX  </a:t>
          </a:r>
          <a:r>
            <a:rPr lang="it-IT" dirty="0"/>
            <a:t>INDES</a:t>
          </a:r>
        </a:p>
      </dgm:t>
    </dgm:pt>
    <dgm:pt modelId="{5C1FBD95-E561-6B4F-9D95-FA935F7FCE0B}" type="parTrans" cxnId="{A7AF441D-8B32-4E44-83D3-DC1DE2671581}">
      <dgm:prSet/>
      <dgm:spPr/>
      <dgm:t>
        <a:bodyPr/>
        <a:lstStyle/>
        <a:p>
          <a:endParaRPr lang="it-IT"/>
        </a:p>
      </dgm:t>
    </dgm:pt>
    <dgm:pt modelId="{737BE773-3F47-D64C-95D9-4076FD09FAA3}" type="sibTrans" cxnId="{A7AF441D-8B32-4E44-83D3-DC1DE2671581}">
      <dgm:prSet/>
      <dgm:spPr/>
      <dgm:t>
        <a:bodyPr/>
        <a:lstStyle/>
        <a:p>
          <a:endParaRPr lang="it-IT"/>
        </a:p>
      </dgm:t>
    </dgm:pt>
    <dgm:pt modelId="{858257A4-6D54-254D-B3CD-99CDD30E2206}" type="pres">
      <dgm:prSet presAssocID="{DE9CA792-5722-1944-80EA-19EE961306D9}" presName="CompostProcess" presStyleCnt="0">
        <dgm:presLayoutVars>
          <dgm:dir/>
          <dgm:resizeHandles val="exact"/>
        </dgm:presLayoutVars>
      </dgm:prSet>
      <dgm:spPr/>
    </dgm:pt>
    <dgm:pt modelId="{534A5D2E-9E65-9049-A09C-F80BE24C2FA8}" type="pres">
      <dgm:prSet presAssocID="{DE9CA792-5722-1944-80EA-19EE961306D9}" presName="arrow" presStyleLbl="bgShp" presStyleIdx="0" presStyleCnt="1" custScaleX="117647"/>
      <dgm:spPr>
        <a:solidFill>
          <a:srgbClr val="0070C0">
            <a:alpha val="38000"/>
          </a:srgbClr>
        </a:solidFill>
      </dgm:spPr>
    </dgm:pt>
    <dgm:pt modelId="{9D27D3ED-25E1-534D-B94A-6C862C537B11}" type="pres">
      <dgm:prSet presAssocID="{DE9CA792-5722-1944-80EA-19EE961306D9}" presName="linearProcess" presStyleCnt="0"/>
      <dgm:spPr/>
    </dgm:pt>
    <dgm:pt modelId="{7F659E51-C80F-0140-A4B3-ACBC39A2F201}" type="pres">
      <dgm:prSet presAssocID="{8F78A001-C6B6-B64E-8E12-7DA7FE5F7F50}" presName="textNode" presStyleLbl="node1" presStyleIdx="0" presStyleCnt="3" custLinFactX="-5924" custLinFactNeighborX="-100000" custLinFactNeighborY="16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9A86DE-BE81-5F46-8BEE-309DB9DE4A43}" type="pres">
      <dgm:prSet presAssocID="{BA075E7E-60B2-7F44-BFAC-58DE7FBDAF87}" presName="sibTrans" presStyleCnt="0"/>
      <dgm:spPr/>
    </dgm:pt>
    <dgm:pt modelId="{8C0859BE-8D76-6849-A1B7-9F0A2E2AAC64}" type="pres">
      <dgm:prSet presAssocID="{BE087163-9CF4-C448-8634-A811826A178E}" presName="textNode" presStyleLbl="node1" presStyleIdx="1" presStyleCnt="3" custLinFactX="-7986" custLinFactNeighborX="-100000" custLinFactNeighborY="-16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68B811-3DB5-9A4C-9A0C-844FB6F72E95}" type="pres">
      <dgm:prSet presAssocID="{BD189A1B-DD44-D94A-B05C-D99D6FF3A4BF}" presName="sibTrans" presStyleCnt="0"/>
      <dgm:spPr/>
    </dgm:pt>
    <dgm:pt modelId="{7428DEB6-8EE3-3148-8E36-3A9D54CD911F}" type="pres">
      <dgm:prSet presAssocID="{92B4C737-FA69-FE4B-AF46-4232D7DA4BB7}" presName="textNode" presStyleLbl="node1" presStyleIdx="2" presStyleCnt="3" custLinFactX="-11103" custLinFactNeighborX="-100000" custLinFactNeighborY="-32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2B7C80-32A7-A74A-A8F4-75CC0320B4F9}" type="presOf" srcId="{8F78A001-C6B6-B64E-8E12-7DA7FE5F7F50}" destId="{7F659E51-C80F-0140-A4B3-ACBC39A2F201}" srcOrd="0" destOrd="0" presId="urn:microsoft.com/office/officeart/2005/8/layout/hProcess9"/>
    <dgm:cxn modelId="{A7AF441D-8B32-4E44-83D3-DC1DE2671581}" srcId="{DE9CA792-5722-1944-80EA-19EE961306D9}" destId="{92B4C737-FA69-FE4B-AF46-4232D7DA4BB7}" srcOrd="2" destOrd="0" parTransId="{5C1FBD95-E561-6B4F-9D95-FA935F7FCE0B}" sibTransId="{737BE773-3F47-D64C-95D9-4076FD09FAA3}"/>
    <dgm:cxn modelId="{81D60225-09FA-1B46-828B-042081D1C7C7}" type="presOf" srcId="{92B4C737-FA69-FE4B-AF46-4232D7DA4BB7}" destId="{7428DEB6-8EE3-3148-8E36-3A9D54CD911F}" srcOrd="0" destOrd="0" presId="urn:microsoft.com/office/officeart/2005/8/layout/hProcess9"/>
    <dgm:cxn modelId="{1332A11F-59DF-EE48-887E-9EAA575C067C}" srcId="{DE9CA792-5722-1944-80EA-19EE961306D9}" destId="{8F78A001-C6B6-B64E-8E12-7DA7FE5F7F50}" srcOrd="0" destOrd="0" parTransId="{34037256-5A26-7E4E-BABC-FB3A50F7814B}" sibTransId="{BA075E7E-60B2-7F44-BFAC-58DE7FBDAF87}"/>
    <dgm:cxn modelId="{CE0571C3-FC97-274C-B1E2-7431DAA3E54F}" type="presOf" srcId="{DE9CA792-5722-1944-80EA-19EE961306D9}" destId="{858257A4-6D54-254D-B3CD-99CDD30E2206}" srcOrd="0" destOrd="0" presId="urn:microsoft.com/office/officeart/2005/8/layout/hProcess9"/>
    <dgm:cxn modelId="{6AD821CB-7F55-3A41-BE1C-D8D52B6F980C}" type="presOf" srcId="{BE087163-9CF4-C448-8634-A811826A178E}" destId="{8C0859BE-8D76-6849-A1B7-9F0A2E2AAC64}" srcOrd="0" destOrd="0" presId="urn:microsoft.com/office/officeart/2005/8/layout/hProcess9"/>
    <dgm:cxn modelId="{2C1EF021-A977-FE49-AA83-BD1FFE6DACDC}" srcId="{DE9CA792-5722-1944-80EA-19EE961306D9}" destId="{BE087163-9CF4-C448-8634-A811826A178E}" srcOrd="1" destOrd="0" parTransId="{F06A3D2E-1829-0440-8C32-38A5165A9DF9}" sibTransId="{BD189A1B-DD44-D94A-B05C-D99D6FF3A4BF}"/>
    <dgm:cxn modelId="{8E8C392F-B307-EA4B-BB69-AA26C5087C9B}" type="presParOf" srcId="{858257A4-6D54-254D-B3CD-99CDD30E2206}" destId="{534A5D2E-9E65-9049-A09C-F80BE24C2FA8}" srcOrd="0" destOrd="0" presId="urn:microsoft.com/office/officeart/2005/8/layout/hProcess9"/>
    <dgm:cxn modelId="{E7EA24AB-D2D8-8843-B4A7-AECEA4BB8012}" type="presParOf" srcId="{858257A4-6D54-254D-B3CD-99CDD30E2206}" destId="{9D27D3ED-25E1-534D-B94A-6C862C537B11}" srcOrd="1" destOrd="0" presId="urn:microsoft.com/office/officeart/2005/8/layout/hProcess9"/>
    <dgm:cxn modelId="{F1F5FE7B-F4A5-2144-A128-6142DBAD56B5}" type="presParOf" srcId="{9D27D3ED-25E1-534D-B94A-6C862C537B11}" destId="{7F659E51-C80F-0140-A4B3-ACBC39A2F201}" srcOrd="0" destOrd="0" presId="urn:microsoft.com/office/officeart/2005/8/layout/hProcess9"/>
    <dgm:cxn modelId="{14F06CB7-0277-FF45-B5E2-FA5BCFABE6C8}" type="presParOf" srcId="{9D27D3ED-25E1-534D-B94A-6C862C537B11}" destId="{539A86DE-BE81-5F46-8BEE-309DB9DE4A43}" srcOrd="1" destOrd="0" presId="urn:microsoft.com/office/officeart/2005/8/layout/hProcess9"/>
    <dgm:cxn modelId="{B74E5672-5101-D248-A306-45E969A483A5}" type="presParOf" srcId="{9D27D3ED-25E1-534D-B94A-6C862C537B11}" destId="{8C0859BE-8D76-6849-A1B7-9F0A2E2AAC64}" srcOrd="2" destOrd="0" presId="urn:microsoft.com/office/officeart/2005/8/layout/hProcess9"/>
    <dgm:cxn modelId="{CEB022AC-0406-BD43-A531-041A39049AFF}" type="presParOf" srcId="{9D27D3ED-25E1-534D-B94A-6C862C537B11}" destId="{6968B811-3DB5-9A4C-9A0C-844FB6F72E95}" srcOrd="3" destOrd="0" presId="urn:microsoft.com/office/officeart/2005/8/layout/hProcess9"/>
    <dgm:cxn modelId="{138DC882-27D8-4443-93F8-C50CA146B60A}" type="presParOf" srcId="{9D27D3ED-25E1-534D-B94A-6C862C537B11}" destId="{7428DEB6-8EE3-3148-8E36-3A9D54CD91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08DE-ADE5-FA4F-9B9A-34EE28BFFF8C}">
      <dsp:nvSpPr>
        <dsp:cNvPr id="0" name=""/>
        <dsp:cNvSpPr/>
      </dsp:nvSpPr>
      <dsp:spPr>
        <a:xfrm>
          <a:off x="4810" y="1350030"/>
          <a:ext cx="2752129" cy="1651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LES TURCS OCCUPENT LA MER MEDITERRANEE</a:t>
          </a:r>
        </a:p>
      </dsp:txBody>
      <dsp:txXfrm>
        <a:off x="53174" y="1398394"/>
        <a:ext cx="2655401" cy="1554549"/>
      </dsp:txXfrm>
    </dsp:sp>
    <dsp:sp modelId="{E6A2EE98-641F-204F-A9C4-3CEA5B529E1C}">
      <dsp:nvSpPr>
        <dsp:cNvPr id="0" name=""/>
        <dsp:cNvSpPr/>
      </dsp:nvSpPr>
      <dsp:spPr>
        <a:xfrm>
          <a:off x="3032152" y="1834404"/>
          <a:ext cx="583451" cy="682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3032152" y="1970910"/>
        <a:ext cx="408416" cy="409516"/>
      </dsp:txXfrm>
    </dsp:sp>
    <dsp:sp modelId="{5B19E8B0-1C3A-5B41-BE10-B5A4C684124F}">
      <dsp:nvSpPr>
        <dsp:cNvPr id="0" name=""/>
        <dsp:cNvSpPr/>
      </dsp:nvSpPr>
      <dsp:spPr>
        <a:xfrm>
          <a:off x="3857791" y="1336027"/>
          <a:ext cx="280001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CHRISTOPHE PROJETE UNE NOUVELLE ROUTE POUR LES INDES</a:t>
          </a:r>
        </a:p>
      </dsp:txBody>
      <dsp:txXfrm>
        <a:off x="3906976" y="1385212"/>
        <a:ext cx="2701646" cy="1580913"/>
      </dsp:txXfrm>
    </dsp:sp>
    <dsp:sp modelId="{AFBADE3D-1034-3248-8200-19BFF2FCEEE3}">
      <dsp:nvSpPr>
        <dsp:cNvPr id="0" name=""/>
        <dsp:cNvSpPr/>
      </dsp:nvSpPr>
      <dsp:spPr>
        <a:xfrm>
          <a:off x="6933021" y="1834404"/>
          <a:ext cx="583451" cy="682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6933021" y="1970910"/>
        <a:ext cx="408416" cy="409516"/>
      </dsp:txXfrm>
    </dsp:sp>
    <dsp:sp modelId="{29FD49A8-9691-0E40-A3DC-32567C6D6D6B}">
      <dsp:nvSpPr>
        <dsp:cNvPr id="0" name=""/>
        <dsp:cNvSpPr/>
      </dsp:nvSpPr>
      <dsp:spPr>
        <a:xfrm>
          <a:off x="7758660" y="1350030"/>
          <a:ext cx="2752129" cy="1651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 DEMANDE UNE AIDE FINANCIERE AUX SOUVERAINS D’EUROPE</a:t>
          </a:r>
        </a:p>
      </dsp:txBody>
      <dsp:txXfrm>
        <a:off x="7807024" y="1398394"/>
        <a:ext cx="2655401" cy="155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9BEDC-72E6-8E4D-A4C4-49C60CD9A4D3}">
      <dsp:nvSpPr>
        <dsp:cNvPr id="0" name=""/>
        <dsp:cNvSpPr/>
      </dsp:nvSpPr>
      <dsp:spPr>
        <a:xfrm>
          <a:off x="467" y="1230701"/>
          <a:ext cx="2010184" cy="24122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ROI D’ANGLETERRE</a:t>
          </a:r>
        </a:p>
      </dsp:txBody>
      <dsp:txXfrm rot="16200000">
        <a:off x="-787525" y="2018694"/>
        <a:ext cx="1978021" cy="402036"/>
      </dsp:txXfrm>
    </dsp:sp>
    <dsp:sp modelId="{0BBCB999-D829-8440-B401-01DF932AF33C}">
      <dsp:nvSpPr>
        <dsp:cNvPr id="0" name=""/>
        <dsp:cNvSpPr/>
      </dsp:nvSpPr>
      <dsp:spPr>
        <a:xfrm>
          <a:off x="402503" y="1230701"/>
          <a:ext cx="1497587" cy="2412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 REFUSE</a:t>
          </a:r>
        </a:p>
      </dsp:txBody>
      <dsp:txXfrm>
        <a:off x="402503" y="1230701"/>
        <a:ext cx="1497587" cy="2412221"/>
      </dsp:txXfrm>
    </dsp:sp>
    <dsp:sp modelId="{60FF68DD-C428-E841-98DB-80D4C533042F}">
      <dsp:nvSpPr>
        <dsp:cNvPr id="0" name=""/>
        <dsp:cNvSpPr/>
      </dsp:nvSpPr>
      <dsp:spPr>
        <a:xfrm>
          <a:off x="2081007" y="1230701"/>
          <a:ext cx="2010184" cy="24122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ROI DU PORTUGAL</a:t>
          </a:r>
        </a:p>
      </dsp:txBody>
      <dsp:txXfrm rot="16200000">
        <a:off x="1293015" y="2018694"/>
        <a:ext cx="1978021" cy="402036"/>
      </dsp:txXfrm>
    </dsp:sp>
    <dsp:sp modelId="{927D5E62-1D8C-4240-839A-4E36E6EB303F}">
      <dsp:nvSpPr>
        <dsp:cNvPr id="0" name=""/>
        <dsp:cNvSpPr/>
      </dsp:nvSpPr>
      <dsp:spPr>
        <a:xfrm rot="5400000">
          <a:off x="1913789" y="3148084"/>
          <a:ext cx="354539" cy="3015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404C6-BD32-6D41-8F0B-9879A7C33439}">
      <dsp:nvSpPr>
        <dsp:cNvPr id="0" name=""/>
        <dsp:cNvSpPr/>
      </dsp:nvSpPr>
      <dsp:spPr>
        <a:xfrm>
          <a:off x="2483044" y="1230701"/>
          <a:ext cx="1497587" cy="2412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 REFUSE</a:t>
          </a:r>
        </a:p>
      </dsp:txBody>
      <dsp:txXfrm>
        <a:off x="2483044" y="1230701"/>
        <a:ext cx="1497587" cy="2412221"/>
      </dsp:txXfrm>
    </dsp:sp>
    <dsp:sp modelId="{96255E01-EE6D-3443-A511-7ECCC75CF76F}">
      <dsp:nvSpPr>
        <dsp:cNvPr id="0" name=""/>
        <dsp:cNvSpPr/>
      </dsp:nvSpPr>
      <dsp:spPr>
        <a:xfrm>
          <a:off x="4161548" y="1230701"/>
          <a:ext cx="2010184" cy="241222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ROI ET REINE D’ESPAGNE</a:t>
          </a:r>
        </a:p>
      </dsp:txBody>
      <dsp:txXfrm rot="16200000">
        <a:off x="3373556" y="2018694"/>
        <a:ext cx="1978021" cy="402036"/>
      </dsp:txXfrm>
    </dsp:sp>
    <dsp:sp modelId="{449A63EB-6C9E-3B4B-8FB6-EE4C23DE8847}">
      <dsp:nvSpPr>
        <dsp:cNvPr id="0" name=""/>
        <dsp:cNvSpPr/>
      </dsp:nvSpPr>
      <dsp:spPr>
        <a:xfrm rot="5400000">
          <a:off x="3994329" y="3148084"/>
          <a:ext cx="354539" cy="3015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A9CDE-2784-B544-B477-769DFD0CC3B7}">
      <dsp:nvSpPr>
        <dsp:cNvPr id="0" name=""/>
        <dsp:cNvSpPr/>
      </dsp:nvSpPr>
      <dsp:spPr>
        <a:xfrm>
          <a:off x="4563585" y="1230701"/>
          <a:ext cx="1497587" cy="2412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ILS ACCEPTENT</a:t>
          </a:r>
        </a:p>
      </dsp:txBody>
      <dsp:txXfrm>
        <a:off x="4563585" y="1230701"/>
        <a:ext cx="1497587" cy="2412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A5D2E-9E65-9049-A09C-F80BE24C2FA8}">
      <dsp:nvSpPr>
        <dsp:cNvPr id="0" name=""/>
        <dsp:cNvSpPr/>
      </dsp:nvSpPr>
      <dsp:spPr>
        <a:xfrm>
          <a:off x="2" y="0"/>
          <a:ext cx="10696569" cy="4351338"/>
        </a:xfrm>
        <a:prstGeom prst="rightArrow">
          <a:avLst/>
        </a:prstGeom>
        <a:solidFill>
          <a:srgbClr val="0070C0">
            <a:alpha val="3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59E51-C80F-0140-A4B3-ACBC39A2F201}">
      <dsp:nvSpPr>
        <dsp:cNvPr id="0" name=""/>
        <dsp:cNvSpPr/>
      </dsp:nvSpPr>
      <dsp:spPr>
        <a:xfrm>
          <a:off x="15" y="1333980"/>
          <a:ext cx="32089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/>
            <a:t>DEBARQUER DE PALOS</a:t>
          </a:r>
        </a:p>
      </dsp:txBody>
      <dsp:txXfrm>
        <a:off x="84981" y="1418946"/>
        <a:ext cx="3039040" cy="1570603"/>
      </dsp:txXfrm>
    </dsp:sp>
    <dsp:sp modelId="{8C0859BE-8D76-6849-A1B7-9F0A2E2AAC64}">
      <dsp:nvSpPr>
        <dsp:cNvPr id="0" name=""/>
        <dsp:cNvSpPr/>
      </dsp:nvSpPr>
      <dsp:spPr>
        <a:xfrm>
          <a:off x="3315175" y="1276839"/>
          <a:ext cx="32089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/>
            <a:t>TRAVERSER L'OCEAN ATLANTIQUE</a:t>
          </a:r>
        </a:p>
      </dsp:txBody>
      <dsp:txXfrm>
        <a:off x="3400141" y="1361805"/>
        <a:ext cx="3039040" cy="1570603"/>
      </dsp:txXfrm>
    </dsp:sp>
    <dsp:sp modelId="{7428DEB6-8EE3-3148-8E36-3A9D54CD911F}">
      <dsp:nvSpPr>
        <dsp:cNvPr id="0" name=""/>
        <dsp:cNvSpPr/>
      </dsp:nvSpPr>
      <dsp:spPr>
        <a:xfrm>
          <a:off x="6596481" y="1248259"/>
          <a:ext cx="320897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/>
            <a:t>ARRIVER </a:t>
          </a:r>
          <a:r>
            <a:rPr lang="it-IT" sz="3100" kern="1200" dirty="0" smtClean="0"/>
            <a:t>AUX  </a:t>
          </a:r>
          <a:r>
            <a:rPr lang="it-IT" sz="3100" kern="1200" dirty="0"/>
            <a:t>INDES</a:t>
          </a:r>
        </a:p>
      </dsp:txBody>
      <dsp:txXfrm>
        <a:off x="6681447" y="1333225"/>
        <a:ext cx="3039040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09CB-2424-A543-B3DD-43A89063E2C3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969A2-0182-E444-B52D-D9EE299BB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99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969A2-0182-E444-B52D-D9EE299BBBD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0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969A2-0182-E444-B52D-D9EE299BBBD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44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5523575-9F25-1348-9B38-487B982D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536EFBE-DFE4-DA4F-970F-6756294CA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8E1CB78-7885-8F4E-BE9A-5C568A5A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9CDB526-E9EE-9048-B46B-66CF7305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9EC147C-E52E-8444-A983-31977E66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B6E9DB-3C93-554E-B9B6-A69A85B2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CA96188-7E76-C84B-B4FA-5981950B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F72ABC1-11D8-EC4C-BAF5-E373136A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8A4D75B-9EBB-5C4C-836C-6B9ED9F0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F40302A-26B8-2F44-9D07-3E8E451F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87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5AB36284-42FA-7D44-BFCC-07C4CA71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116292AA-9089-634B-AC63-958FF8FF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FBDB0B2-F101-264F-8664-F6AA2308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1768E5F-B7B5-A849-93CB-3D0CA59F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ADBD2F6-C461-104D-82E0-188CB4DC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97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3F0DBF-0DE1-4F41-9A0D-8FED229A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40EAD9B-A8D6-F747-A3F3-A6CECC75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BD8CB8F-9145-464D-9244-132E0D30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96008FA-F209-CE48-8C44-0D718D8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92AAB48-60E6-5742-8671-92D6E1A1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9DA8EA-A744-7347-9724-02D9E4E4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AC2CE2F-ABC8-A94E-9BBE-803CBA79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40FF4BF-1A7F-B249-B646-04F473F5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18DBA6-C6EA-7246-9BC7-D6C08339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9B1965D-1E32-D24E-9FAB-F61E5286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07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96053E8-5091-B342-935F-183BA67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B70B66D-4D0A-4544-8B53-E4FE40E60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A0522F4-EB01-F245-9750-027F2F20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638B622-3C7E-DE42-80AB-A79B6145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F38F148-CCF0-044A-BB67-8847FFD4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3BB1CF1-EFE7-2E4F-8A94-A883754D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E8B4E7-BE34-AC4D-B033-46440602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97DF03D-8B39-6F40-B04E-8091A3C0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3A5476E-B65E-1042-A8BA-9B7624A75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FD883032-442E-F641-9F13-6C50615F0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8D1295AD-418C-5140-9667-33860A137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1E5624D-A212-A942-8E59-3BDE4C7C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CF7DD63A-BBF7-E148-9742-14B7E5FB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534EB31-4C5D-9441-A3A0-894272E5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16D1BDD-3FD8-324E-B047-81DE5705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197227A-4AEA-6947-A0E7-2D9361CD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0F2AC84-CB97-9B4C-9351-7584920F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39EDDD92-E219-FD48-8F66-BA4A94C9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99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F059E12-8119-2442-A75F-AAC86915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2E23C992-7873-A048-825E-DF4B5B1B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D2107CF-806E-2B41-BC8F-C40DF61B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4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D494D1-BD6D-3B48-A939-6616B287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CF53384-2D81-F24B-AA8D-9734B9EE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7BAA7B3-0B31-BF41-BFD9-57A798A7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9C4074F-991C-A14F-93A3-B6D54E3D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67030A3-FD94-CD43-8A39-EE98C1EF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9F2AB01-AB3C-E243-A721-05F254F4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7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5A2DC74-0E2A-DA40-B622-0EE03470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0DA3283-46DD-E049-B6AF-B5F3620F4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85FC6F-827A-B549-A69A-CA0E52C3C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A14E5F5-9938-6C4E-A844-CE4F831B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1EC7967-D284-234F-BC66-C8322D6E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6050BF2-2B65-754E-A9B8-567A09F1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73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92C4E7E-188E-6343-9D0F-E763E7D2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EE2DAE8-9B08-B84A-8AE9-4922D283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71D9AE6-2737-6C4E-8625-4EB925C25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CB4D-C9EE-4A4C-AD20-5C6AA9AC4192}" type="datetimeFigureOut">
              <a:rPr lang="it-IT" smtClean="0"/>
              <a:pPr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53776AA-F1AB-D541-BDB1-2564D9E48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6A5E249-9A92-4D4D-83AD-766E5F26F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28F7-D121-C84E-8C31-8F77DE6C30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AA1AF0-6A3A-1743-A2BB-097EDBC40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CHRISTOPHE COLOMB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6AF7E8F-5657-7842-A2AE-4CF9E9BB3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LA DECOUVERTE D’UN NOUVEAU </a:t>
            </a:r>
            <a:r>
              <a:rPr lang="it-IT" dirty="0" smtClean="0">
                <a:solidFill>
                  <a:srgbClr val="FF0000"/>
                </a:solidFill>
              </a:rPr>
              <a:t>MONDE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FRANCESCO ROELENS     ENRICO ZHOU    3F INT.  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62405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>
            <a:extLst>
              <a:ext uri="{FF2B5EF4-FFF2-40B4-BE49-F238E27FC236}">
                <a16:creationId xmlns="" xmlns:a16="http://schemas.microsoft.com/office/drawing/2014/main" id="{55D6ABA4-F361-8F49-AB10-52318B6F5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242" b="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D25BBC7-1500-7843-BA07-136ED6F3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REPRESENTATION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NAVIRES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154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 PREMIER VOYAGE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  3 AOUT 1492                   DEBARQUEMENT DE PALOS 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                                         PREMIERE ETAPE: LAS PALMAS (ILES CANARIES)                                                        </a:t>
            </a:r>
          </a:p>
          <a:p>
            <a:pPr>
              <a:buNone/>
            </a:pPr>
            <a:r>
              <a:rPr lang="it-IT" dirty="0"/>
              <a:t>                                         </a:t>
            </a:r>
          </a:p>
          <a:p>
            <a:pPr>
              <a:buNone/>
            </a:pPr>
            <a:r>
              <a:rPr lang="it-IT" dirty="0"/>
              <a:t>                                                   ARRIVE PRES DU GOLFE DE GUINEE   </a:t>
            </a:r>
          </a:p>
          <a:p>
            <a:pPr>
              <a:buNone/>
            </a:pPr>
            <a:r>
              <a:rPr lang="it-IT" dirty="0"/>
              <a:t>                                                                       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12 OCTOBRE 1492               SAN SALVADOR (ARCHIPEL DES CARAIBES)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08960" y="1825625"/>
            <a:ext cx="1322362" cy="3235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7276161" y="2479083"/>
            <a:ext cx="528242" cy="30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 rot="5400000">
            <a:off x="7863839" y="3348114"/>
            <a:ext cx="471972" cy="315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5400000">
            <a:off x="5057334" y="4635306"/>
            <a:ext cx="781459" cy="414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3995222" y="5416061"/>
            <a:ext cx="1055079" cy="31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LES VOYAGES VERS LES “INDES”</a:t>
            </a:r>
          </a:p>
        </p:txBody>
      </p:sp>
      <p:pic>
        <p:nvPicPr>
          <p:cNvPr id="1026" name="Picture 2" descr="Risultati immagini per christophe colo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852" y="1825625"/>
            <a:ext cx="8354057" cy="43195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BUTS DES EXPEDITIONS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013" y="1825625"/>
            <a:ext cx="5858022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DIFFUSER LE CHRISTIANISME</a:t>
            </a:r>
          </a:p>
          <a:p>
            <a:pPr marL="0" indent="0">
              <a:buNone/>
            </a:pPr>
            <a:r>
              <a:rPr lang="it-IT" b="1" dirty="0"/>
              <a:t>AFFIRMER LA SOUVERAINETE ESPAGNOLE</a:t>
            </a:r>
          </a:p>
          <a:p>
            <a:pPr marL="0" indent="0">
              <a:buNone/>
            </a:pPr>
            <a:r>
              <a:rPr lang="it-IT" dirty="0"/>
              <a:t>COLONISER </a:t>
            </a:r>
          </a:p>
          <a:p>
            <a:pPr marL="0" indent="0">
              <a:buNone/>
            </a:pPr>
            <a:r>
              <a:rPr lang="it-IT" dirty="0"/>
              <a:t>CULTIVER</a:t>
            </a:r>
          </a:p>
          <a:p>
            <a:pPr marL="0" indent="0">
              <a:buNone/>
            </a:pPr>
            <a:r>
              <a:rPr lang="it-IT" b="1"/>
              <a:t>REMPORTER </a:t>
            </a:r>
            <a:r>
              <a:rPr lang="it-IT" b="1" dirty="0"/>
              <a:t>EN ESPAGNE DE L’OR</a:t>
            </a:r>
          </a:p>
        </p:txBody>
      </p:sp>
      <p:pic>
        <p:nvPicPr>
          <p:cNvPr id="27650" name="Picture 2" descr="Risultati immagini per christophe colo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417" y="2194560"/>
            <a:ext cx="5841583" cy="3283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FIN DE SA VIE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69" y="187325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DANS LES </a:t>
            </a:r>
            <a:r>
              <a:rPr lang="it-IT" dirty="0"/>
              <a:t>DERNIERES </a:t>
            </a:r>
            <a:r>
              <a:rPr lang="it-IT" dirty="0" smtClean="0"/>
              <a:t>ANNEES </a:t>
            </a:r>
            <a:r>
              <a:rPr lang="it-IT" dirty="0"/>
              <a:t>DE SA VIE: -IL S’INSTALLE DEFINITIVEMENT EN         </a:t>
            </a:r>
          </a:p>
          <a:p>
            <a:pPr>
              <a:buNone/>
            </a:pPr>
            <a:r>
              <a:rPr lang="it-IT" dirty="0"/>
              <a:t>                                                             ESPAGNE</a:t>
            </a:r>
          </a:p>
          <a:p>
            <a:pPr>
              <a:buNone/>
            </a:pPr>
            <a:r>
              <a:rPr lang="it-IT" dirty="0"/>
              <a:t>                                                            -IL DEVIENT COURTISAN PRES DE LA </a:t>
            </a:r>
          </a:p>
          <a:p>
            <a:pPr>
              <a:buNone/>
            </a:pPr>
            <a:r>
              <a:rPr lang="it-IT" dirty="0"/>
              <a:t>                                                              </a:t>
            </a:r>
            <a:r>
              <a:rPr lang="it-IT" dirty="0" smtClean="0"/>
              <a:t>COUR D’ISABELLE </a:t>
            </a:r>
            <a:r>
              <a:rPr lang="it-IT" dirty="0"/>
              <a:t>DE CASTILLE</a:t>
            </a:r>
          </a:p>
          <a:p>
            <a:pPr>
              <a:buNone/>
            </a:pPr>
            <a:r>
              <a:rPr lang="it-IT" dirty="0"/>
              <a:t>                                                            -</a:t>
            </a:r>
            <a:r>
              <a:rPr lang="it-IT" b="1" dirty="0"/>
              <a:t>IL MEURT LE 20 MAI 1506 A </a:t>
            </a:r>
          </a:p>
          <a:p>
            <a:pPr>
              <a:buNone/>
            </a:pPr>
            <a:r>
              <a:rPr lang="it-IT" b="1" dirty="0"/>
              <a:t>                                                              VALLADOLID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22" name="Picture 2" descr="Risultati immagini per TOMBA CRISTOFORO COLOMBO CU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8757" y="2156826"/>
            <a:ext cx="3151163" cy="4726746"/>
          </a:xfrm>
          <a:prstGeom prst="rect">
            <a:avLst/>
          </a:prstGeom>
          <a:noFill/>
        </p:spPr>
      </p:pic>
      <p:pic>
        <p:nvPicPr>
          <p:cNvPr id="30724" name="Picture 4" descr="Risultati immagini per TOMBA CRISTOFORO COLOMBO MAD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213" y="2737330"/>
            <a:ext cx="2630658" cy="4147156"/>
          </a:xfrm>
          <a:prstGeom prst="rect">
            <a:avLst/>
          </a:prstGeom>
          <a:noFill/>
        </p:spPr>
      </p:pic>
      <p:pic>
        <p:nvPicPr>
          <p:cNvPr id="9" name="Content Placeholder 3" descr="tomba-cristoforo-colombo.jpg"/>
          <p:cNvPicPr>
            <a:picLocks noGrp="1" noChangeAspect="1"/>
          </p:cNvPicPr>
          <p:nvPr>
            <p:ph idx="1"/>
          </p:nvPr>
        </p:nvPicPr>
        <p:blipFill>
          <a:blip r:embed="rId4"/>
          <a:srcRect l="18307" r="15890"/>
          <a:stretch>
            <a:fillRect/>
          </a:stretch>
        </p:blipFill>
        <p:spPr>
          <a:xfrm>
            <a:off x="3249190" y="604239"/>
            <a:ext cx="4596340" cy="3924300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59EA7CD-BDED-F744-94E4-64067B0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FAMILLE ET ORIGINE 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Segnaposto contenuto 3">
            <a:extLst>
              <a:ext uri="{FF2B5EF4-FFF2-40B4-BE49-F238E27FC236}">
                <a16:creationId xmlns="" xmlns:a16="http://schemas.microsoft.com/office/drawing/2014/main" id="{D3889B49-8149-5F43-82AE-020C2F767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r="2" b="1365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51C46BE9-AFE0-EE47-9382-A0C0DC13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Christophe nait probablement dans la république de </a:t>
            </a:r>
            <a:r>
              <a:rPr lang="fr-FR" sz="2000" b="1" dirty="0">
                <a:solidFill>
                  <a:srgbClr val="000000"/>
                </a:solidFill>
              </a:rPr>
              <a:t>Gênes en 1451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Il est fils de </a:t>
            </a:r>
            <a:r>
              <a:rPr lang="fr-FR" sz="2000" b="1" dirty="0">
                <a:solidFill>
                  <a:srgbClr val="000000"/>
                </a:solidFill>
              </a:rPr>
              <a:t>Domenico Colombo et Susanna </a:t>
            </a:r>
            <a:r>
              <a:rPr lang="fr-FR" sz="2000" b="1" dirty="0" err="1">
                <a:solidFill>
                  <a:srgbClr val="000000"/>
                </a:solidFill>
              </a:rPr>
              <a:t>Fontanarossa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r>
              <a:rPr lang="it-IT" sz="2000" dirty="0">
                <a:solidFill>
                  <a:srgbClr val="000000"/>
                </a:solidFill>
              </a:rPr>
              <a:t>Il a aussi 4 </a:t>
            </a:r>
            <a:r>
              <a:rPr lang="fr-FR" sz="2000" dirty="0">
                <a:solidFill>
                  <a:srgbClr val="000000"/>
                </a:solidFill>
              </a:rPr>
              <a:t>frères et sœurs. </a:t>
            </a:r>
          </a:p>
        </p:txBody>
      </p:sp>
    </p:spTree>
    <p:extLst>
      <p:ext uri="{BB962C8B-B14F-4D97-AF65-F5344CB8AC3E}">
        <p14:creationId xmlns:p14="http://schemas.microsoft.com/office/powerpoint/2010/main" val="36338462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025A4C9-633E-C64F-85DB-E4AC31D3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411321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MAISON DE NAISSANCE DE CHRISTOPHE COLOMB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(GENES)</a:t>
            </a:r>
          </a:p>
        </p:txBody>
      </p:sp>
      <p:pic>
        <p:nvPicPr>
          <p:cNvPr id="7" name="Segnaposto contenuto 3">
            <a:extLst>
              <a:ext uri="{FF2B5EF4-FFF2-40B4-BE49-F238E27FC236}">
                <a16:creationId xmlns="" xmlns:a16="http://schemas.microsoft.com/office/drawing/2014/main" id="{D3EEDC46-1B1D-AB40-83B1-F04AC8E2A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5C3C062-FAA1-4C9A-AAF2-1EEE5D02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3729038"/>
            <a:ext cx="6586489" cy="24947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3435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5CBE92D-825B-0344-850C-F5379C1B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</a:t>
            </a:r>
            <a:r>
              <a:rPr lang="it-IT" dirty="0">
                <a:solidFill>
                  <a:srgbClr val="FF0000"/>
                </a:solidFill>
              </a:rPr>
              <a:t>SON ENFANCE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B65937A-C24E-DA4D-8DDA-F467A681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Christophe passe son enfance en suivant son père dans ses voyages et devient bientôt apprenti tisserand.</a:t>
            </a:r>
            <a:endParaRPr lang="it-IT" dirty="0"/>
          </a:p>
          <a:p>
            <a:r>
              <a:rPr lang="fr-FR" dirty="0"/>
              <a:t> Vers 14 ans, il commence à naviguer : il se dirige vers le Portugal, l’Angleterre et l’Irlande.</a:t>
            </a:r>
            <a:endParaRPr lang="it-IT" dirty="0"/>
          </a:p>
          <a:p>
            <a:r>
              <a:rPr lang="fr-FR" dirty="0"/>
              <a:t>A 20 ans, son père réussit à l’envoyer à l’université de Pavie, où il étudie la cosmographie, l’astrologie et la géométrie ; en outre il est influencé par le </a:t>
            </a:r>
            <a:r>
              <a:rPr lang="fr-FR" b="1" dirty="0"/>
              <a:t>Livre des merveilles (Il </a:t>
            </a:r>
            <a:r>
              <a:rPr lang="fr-FR" b="1" dirty="0" err="1"/>
              <a:t>Milione</a:t>
            </a:r>
            <a:r>
              <a:rPr lang="fr-FR" b="1" dirty="0"/>
              <a:t>)</a:t>
            </a:r>
            <a:r>
              <a:rPr lang="fr-FR" dirty="0"/>
              <a:t> écrit par Marco Polo, après </a:t>
            </a:r>
            <a:r>
              <a:rPr lang="fr-FR"/>
              <a:t>son retour </a:t>
            </a:r>
            <a:r>
              <a:rPr lang="it-IT"/>
              <a:t>d’</a:t>
            </a:r>
            <a:r>
              <a:rPr lang="fr-FR"/>
              <a:t>Orient</a:t>
            </a:r>
            <a:r>
              <a:rPr lang="fr-FR" dirty="0"/>
              <a:t>.</a:t>
            </a:r>
            <a:endParaRPr lang="it-IT" dirty="0"/>
          </a:p>
          <a:p>
            <a:r>
              <a:rPr lang="fr-FR" dirty="0"/>
              <a:t>Après de nombreuses expéditions il réussit, vers 1474, à obtenir l’indépendance financière. Il réussit à se faire financer par les familles nobles plus riches de Gênes et du Portugal.</a:t>
            </a:r>
            <a:endParaRPr lang="it-IT" dirty="0"/>
          </a:p>
          <a:p>
            <a:r>
              <a:rPr lang="fr-FR" dirty="0"/>
              <a:t>Après ces expéditions, Christophe maîtrise la science de la navigation.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0191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06DA3CC-5C3D-4C4F-81D3-2D51013E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SA CARRIERE DE NAVIGATION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0349343-915F-7A49-B043-5AA8CDC1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4298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DFD332-26D8-D941-8F77-B63D9EDD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PROJET DE COLOMB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6B456A86-1096-8645-824E-EDE7C8384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9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993669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C8E790F-EBCB-434C-B1DF-B5208E4F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69" y="457200"/>
            <a:ext cx="3932237" cy="1600200"/>
          </a:xfrm>
        </p:spPr>
        <p:txBody>
          <a:bodyPr/>
          <a:lstStyle/>
          <a:p>
            <a:r>
              <a:rPr lang="it-IT" dirty="0"/>
              <a:t>IL DEMANDE </a:t>
            </a:r>
            <a:r>
              <a:rPr lang="it-IT" dirty="0" smtClean="0"/>
              <a:t>UN </a:t>
            </a:r>
            <a:r>
              <a:rPr lang="it-IT" dirty="0"/>
              <a:t>FINANCEMENT POUR SON VOYAGE A: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E94426E-5882-534B-8A4C-9830B205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216258"/>
            <a:ext cx="3942810" cy="2789696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F9445AC-79E1-6E49-A3A1-3BE4C5E63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3" name="Segnaposto contenuto 3">
            <a:extLst>
              <a:ext uri="{FF2B5EF4-FFF2-40B4-BE49-F238E27FC236}">
                <a16:creationId xmlns="" xmlns:a16="http://schemas.microsoft.com/office/drawing/2014/main" id="{F2C06B9C-86FA-3A42-B854-38849254A13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3263098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812734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0A18B81-927F-3A44-AE27-3FB79E7D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SON PLAN: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D3808FB0-0D18-8C4E-8349-22569DF0A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83540"/>
              </p:ext>
            </p:extLst>
          </p:nvPr>
        </p:nvGraphicFramePr>
        <p:xfrm>
          <a:off x="657225" y="1825625"/>
          <a:ext cx="10696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68088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1E6F618-3116-6044-83EB-B577CE3C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LES TROIS NAVIRES: SANTA MARIA, NINA, PINTA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="" xmlns:a16="http://schemas.microsoft.com/office/drawing/2014/main" id="{810EBB9E-7569-8546-AE84-8D04203F3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contenuto 14">
            <a:extLst>
              <a:ext uri="{FF2B5EF4-FFF2-40B4-BE49-F238E27FC236}">
                <a16:creationId xmlns="" xmlns:a16="http://schemas.microsoft.com/office/drawing/2014/main" id="{5A389117-8EA8-7D4E-A444-B56D1EACC3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="" xmlns:a16="http://schemas.microsoft.com/office/drawing/2014/main" id="{3873CD59-DBEE-1C4E-B9CD-41827D560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it-IT" dirty="0"/>
              <a:t>LES </a:t>
            </a:r>
            <a:r>
              <a:rPr lang="it-IT" dirty="0" smtClean="0"/>
              <a:t>NOUVEAUX </a:t>
            </a:r>
            <a:r>
              <a:rPr lang="it-IT" dirty="0"/>
              <a:t>NAVIRES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="" xmlns:a16="http://schemas.microsoft.com/office/drawing/2014/main" id="{E7246DF6-8669-5043-8BBF-D311CFBB64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dirty="0"/>
              <a:t>ILS POUVAIENT FAIRE </a:t>
            </a:r>
            <a:r>
              <a:rPr lang="it-IT" dirty="0" smtClean="0"/>
              <a:t>DES VOYAGES </a:t>
            </a:r>
            <a:r>
              <a:rPr lang="it-IT" dirty="0"/>
              <a:t>PLUS LONGS </a:t>
            </a:r>
          </a:p>
          <a:p>
            <a:r>
              <a:rPr lang="it-IT" dirty="0" smtClean="0"/>
              <a:t>MIEUX RESISTER </a:t>
            </a:r>
            <a:r>
              <a:rPr lang="it-IT" dirty="0"/>
              <a:t>AUX COURANTS</a:t>
            </a:r>
          </a:p>
          <a:p>
            <a:r>
              <a:rPr lang="it-IT" dirty="0"/>
              <a:t>TRANSPORTER PLUS D’EQUIPAGE </a:t>
            </a:r>
            <a:r>
              <a:rPr lang="it-IT" dirty="0" smtClean="0"/>
              <a:t>ET DE </a:t>
            </a:r>
            <a:r>
              <a:rPr lang="it-IT" dirty="0"/>
              <a:t>VIVRES </a:t>
            </a:r>
          </a:p>
          <a:p>
            <a:r>
              <a:rPr lang="it-IT" dirty="0"/>
              <a:t> LES VOILES SONT TRIANGULAIRES ET RECTANGULAIRES </a:t>
            </a:r>
          </a:p>
        </p:txBody>
      </p:sp>
      <p:pic>
        <p:nvPicPr>
          <p:cNvPr id="3074" name="Picture 2" descr="Risultati immagini per CRISTOFORO COLOM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444" y="2052979"/>
            <a:ext cx="5684131" cy="382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6400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404</Words>
  <Application>Microsoft Office PowerPoint</Application>
  <PresentationFormat>Personalizzato</PresentationFormat>
  <Paragraphs>68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CHRISTOPHE COLOMB</vt:lpstr>
      <vt:lpstr>FAMILLE ET ORIGINE </vt:lpstr>
      <vt:lpstr>MAISON DE NAISSANCE DE CHRISTOPHE COLOMB (GENES)</vt:lpstr>
      <vt:lpstr>                        SON ENFANCE</vt:lpstr>
      <vt:lpstr>SA CARRIERE DE NAVIGATION </vt:lpstr>
      <vt:lpstr>LE PROJET DE COLOMB</vt:lpstr>
      <vt:lpstr>IL DEMANDE UN FINANCEMENT POUR SON VOYAGE A:</vt:lpstr>
      <vt:lpstr>SON PLAN:</vt:lpstr>
      <vt:lpstr>LES TROIS NAVIRES: SANTA MARIA, NINA, PINTA</vt:lpstr>
      <vt:lpstr>LA REPRESENTATION DES NAVIRES</vt:lpstr>
      <vt:lpstr>LE PREMIER VOYAGE</vt:lpstr>
      <vt:lpstr>LES VOYAGES VERS LES “INDES”</vt:lpstr>
      <vt:lpstr>BUTS DES EXPEDITIONS</vt:lpstr>
      <vt:lpstr>LA FIN DE SA VIE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CHRISTOPHE COLOMB</dc:title>
  <dc:creator>Cristina Nativi</dc:creator>
  <cp:lastModifiedBy>Fabienne</cp:lastModifiedBy>
  <cp:revision>17</cp:revision>
  <dcterms:created xsi:type="dcterms:W3CDTF">2019-03-12T19:58:28Z</dcterms:created>
  <dcterms:modified xsi:type="dcterms:W3CDTF">2019-05-12T17:15:27Z</dcterms:modified>
</cp:coreProperties>
</file>